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6858000" cy="9906000" type="A4"/>
  <p:notesSz cx="6858000" cy="9144000"/>
  <p:defaultTextStyle>
    <a:defPPr>
      <a:defRPr lang="en-US"/>
    </a:defPPr>
    <a:lvl1pPr marL="0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48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78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8" algn="l" defTabSz="914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111"/>
    <a:srgbClr val="2CEC3E"/>
    <a:srgbClr val="ABC674"/>
    <a:srgbClr val="4AF10F"/>
    <a:srgbClr val="CDF7A7"/>
    <a:srgbClr val="B5F37D"/>
    <a:srgbClr val="DBF9BF"/>
    <a:srgbClr val="95DD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262" y="90"/>
      </p:cViewPr>
      <p:guideLst>
        <p:guide orient="horz" pos="312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CFF0B-F010-4AFC-A1E2-10D675FC11BD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944A3-22F5-493F-A9B6-217C0E6EA6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8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48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78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8" algn="l" defTabSz="914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1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1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8" y="529698"/>
            <a:ext cx="1157287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1" cy="19674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1" cy="216693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52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64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27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999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703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1900" b="1"/>
            </a:lvl2pPr>
            <a:lvl3pPr marL="914260" indent="0">
              <a:buNone/>
              <a:defRPr sz="1800" b="1"/>
            </a:lvl3pPr>
            <a:lvl4pPr marL="1371390" indent="0">
              <a:buNone/>
              <a:defRPr sz="1600" b="1"/>
            </a:lvl4pPr>
            <a:lvl5pPr marL="1828520" indent="0">
              <a:buNone/>
              <a:defRPr sz="1600" b="1"/>
            </a:lvl5pPr>
            <a:lvl6pPr marL="2285648" indent="0">
              <a:buNone/>
              <a:defRPr sz="1600" b="1"/>
            </a:lvl6pPr>
            <a:lvl7pPr marL="2742778" indent="0">
              <a:buNone/>
              <a:defRPr sz="1600" b="1"/>
            </a:lvl7pPr>
            <a:lvl8pPr marL="3199908" indent="0">
              <a:buNone/>
              <a:defRPr sz="1600" b="1"/>
            </a:lvl8pPr>
            <a:lvl9pPr marL="365703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7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1900" b="1"/>
            </a:lvl2pPr>
            <a:lvl3pPr marL="914260" indent="0">
              <a:buNone/>
              <a:defRPr sz="1800" b="1"/>
            </a:lvl3pPr>
            <a:lvl4pPr marL="1371390" indent="0">
              <a:buNone/>
              <a:defRPr sz="1600" b="1"/>
            </a:lvl4pPr>
            <a:lvl5pPr marL="1828520" indent="0">
              <a:buNone/>
              <a:defRPr sz="1600" b="1"/>
            </a:lvl5pPr>
            <a:lvl6pPr marL="2285648" indent="0">
              <a:buNone/>
              <a:defRPr sz="1600" b="1"/>
            </a:lvl6pPr>
            <a:lvl7pPr marL="2742778" indent="0">
              <a:buNone/>
              <a:defRPr sz="1600" b="1"/>
            </a:lvl7pPr>
            <a:lvl8pPr marL="3199908" indent="0">
              <a:buNone/>
              <a:defRPr sz="1600" b="1"/>
            </a:lvl8pPr>
            <a:lvl9pPr marL="365703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7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4" cy="167851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4" cy="6775980"/>
          </a:xfrm>
        </p:spPr>
        <p:txBody>
          <a:bodyPr/>
          <a:lstStyle>
            <a:lvl1pPr marL="0" indent="0">
              <a:buNone/>
              <a:defRPr sz="1300"/>
            </a:lvl1pPr>
            <a:lvl2pPr marL="457130" indent="0">
              <a:buNone/>
              <a:defRPr sz="1200"/>
            </a:lvl2pPr>
            <a:lvl3pPr marL="914260" indent="0">
              <a:buNone/>
              <a:defRPr sz="1000"/>
            </a:lvl3pPr>
            <a:lvl4pPr marL="1371390" indent="0">
              <a:buNone/>
              <a:defRPr sz="900"/>
            </a:lvl4pPr>
            <a:lvl5pPr marL="1828520" indent="0">
              <a:buNone/>
              <a:defRPr sz="900"/>
            </a:lvl5pPr>
            <a:lvl6pPr marL="2285648" indent="0">
              <a:buNone/>
              <a:defRPr sz="900"/>
            </a:lvl6pPr>
            <a:lvl7pPr marL="2742778" indent="0">
              <a:buNone/>
              <a:defRPr sz="900"/>
            </a:lvl7pPr>
            <a:lvl8pPr marL="3199908" indent="0">
              <a:buNone/>
              <a:defRPr sz="900"/>
            </a:lvl8pPr>
            <a:lvl9pPr marL="36570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100"/>
            </a:lvl1pPr>
            <a:lvl2pPr marL="457130" indent="0">
              <a:buNone/>
              <a:defRPr sz="2800"/>
            </a:lvl2pPr>
            <a:lvl3pPr marL="914260" indent="0">
              <a:buNone/>
              <a:defRPr sz="2400"/>
            </a:lvl3pPr>
            <a:lvl4pPr marL="1371390" indent="0">
              <a:buNone/>
              <a:defRPr sz="1900"/>
            </a:lvl4pPr>
            <a:lvl5pPr marL="1828520" indent="0">
              <a:buNone/>
              <a:defRPr sz="1900"/>
            </a:lvl5pPr>
            <a:lvl6pPr marL="2285648" indent="0">
              <a:buNone/>
              <a:defRPr sz="1900"/>
            </a:lvl6pPr>
            <a:lvl7pPr marL="2742778" indent="0">
              <a:buNone/>
              <a:defRPr sz="1900"/>
            </a:lvl7pPr>
            <a:lvl8pPr marL="3199908" indent="0">
              <a:buNone/>
              <a:defRPr sz="1900"/>
            </a:lvl8pPr>
            <a:lvl9pPr marL="365703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7"/>
          </a:xfrm>
        </p:spPr>
        <p:txBody>
          <a:bodyPr/>
          <a:lstStyle>
            <a:lvl1pPr marL="0" indent="0">
              <a:buNone/>
              <a:defRPr sz="1300"/>
            </a:lvl1pPr>
            <a:lvl2pPr marL="457130" indent="0">
              <a:buNone/>
              <a:defRPr sz="1200"/>
            </a:lvl2pPr>
            <a:lvl3pPr marL="914260" indent="0">
              <a:buNone/>
              <a:defRPr sz="1000"/>
            </a:lvl3pPr>
            <a:lvl4pPr marL="1371390" indent="0">
              <a:buNone/>
              <a:defRPr sz="900"/>
            </a:lvl4pPr>
            <a:lvl5pPr marL="1828520" indent="0">
              <a:buNone/>
              <a:defRPr sz="900"/>
            </a:lvl5pPr>
            <a:lvl6pPr marL="2285648" indent="0">
              <a:buNone/>
              <a:defRPr sz="900"/>
            </a:lvl6pPr>
            <a:lvl7pPr marL="2742778" indent="0">
              <a:buNone/>
              <a:defRPr sz="900"/>
            </a:lvl7pPr>
            <a:lvl8pPr marL="3199908" indent="0">
              <a:buNone/>
              <a:defRPr sz="900"/>
            </a:lvl8pPr>
            <a:lvl9pPr marL="36570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1" y="396700"/>
            <a:ext cx="6172200" cy="1651000"/>
          </a:xfrm>
          <a:prstGeom prst="rect">
            <a:avLst/>
          </a:prstGeom>
        </p:spPr>
        <p:txBody>
          <a:bodyPr vert="horz" lIns="91426" tIns="45712" rIns="91426" bIns="4571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311401"/>
            <a:ext cx="6172200" cy="6537502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9181395"/>
            <a:ext cx="1600199" cy="527402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750EB-8555-4D3C-B4DC-DD183482B721}" type="datetimeFigureOut">
              <a:rPr lang="en-US" smtClean="0"/>
              <a:pPr/>
              <a:t>29/07/2019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2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2" y="9181395"/>
            <a:ext cx="1600199" cy="527402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0BBF-E850-4C92-9520-BEF46F7CF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60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7" indent="-342847" algn="l" defTabSz="914260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5" indent="-285705" algn="l" defTabSz="9142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25" indent="-228565" algn="l" defTabSz="91426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55" indent="-228565" algn="l" defTabSz="91426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83" indent="-228565" algn="l" defTabSz="91426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13" indent="-228565" algn="l" defTabSz="91426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43" indent="-228565" algn="l" defTabSz="91426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73" indent="-228565" algn="l" defTabSz="91426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03" indent="-228565" algn="l" defTabSz="91426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0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8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78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8" algn="l" defTabSz="9142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0"/>
            <a:ext cx="4429129" cy="4953001"/>
            <a:chOff x="1" y="1"/>
            <a:chExt cx="3417605" cy="3348832"/>
          </a:xfrm>
        </p:grpSpPr>
        <p:pic>
          <p:nvPicPr>
            <p:cNvPr id="1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/>
            <a:srcRect l="2967" r="31515" b="52443"/>
            <a:stretch>
              <a:fillRect/>
            </a:stretch>
          </p:blipFill>
          <p:spPr bwMode="auto">
            <a:xfrm rot="16200000">
              <a:off x="-805000" y="805003"/>
              <a:ext cx="3348831" cy="1738829"/>
            </a:xfrm>
            <a:prstGeom prst="rect">
              <a:avLst/>
            </a:prstGeom>
            <a:noFill/>
          </p:spPr>
        </p:pic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/>
            <a:srcRect r="34482" b="52443"/>
            <a:stretch>
              <a:fillRect/>
            </a:stretch>
          </p:blipFill>
          <p:spPr bwMode="auto">
            <a:xfrm rot="5400000">
              <a:off x="873776" y="805002"/>
              <a:ext cx="3348832" cy="1738829"/>
            </a:xfrm>
            <a:prstGeom prst="rect">
              <a:avLst/>
            </a:prstGeom>
            <a:noFill/>
          </p:spPr>
        </p:pic>
      </p:grpSp>
      <p:pic>
        <p:nvPicPr>
          <p:cNvPr id="5" name="Picture 4" descr="logo_majlis_daerah_kota_tinggi_-_mdkt_fi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14" y="166654"/>
            <a:ext cx="642942" cy="572038"/>
          </a:xfrm>
          <a:prstGeom prst="rect">
            <a:avLst/>
          </a:prstGeom>
        </p:spPr>
      </p:pic>
      <p:pic>
        <p:nvPicPr>
          <p:cNvPr id="6" name="Picture 5" descr="LOGO-EKSA-MDKT6 (1).gif"/>
          <p:cNvPicPr>
            <a:picLocks noChangeAspect="1"/>
          </p:cNvPicPr>
          <p:nvPr/>
        </p:nvPicPr>
        <p:blipFill>
          <a:blip r:embed="rId4" cstate="print"/>
          <a:srcRect l="19792" t="23264" r="19791" b="17361"/>
          <a:stretch>
            <a:fillRect/>
          </a:stretch>
        </p:blipFill>
        <p:spPr>
          <a:xfrm>
            <a:off x="3703473" y="166654"/>
            <a:ext cx="654221" cy="6429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0749" y="309530"/>
            <a:ext cx="3299755" cy="338538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n-US" sz="1600" b="1" dirty="0" smtClean="0">
                <a:latin typeface="Century Gothic" pitchFamily="34" charset="0"/>
              </a:rPr>
              <a:t>MAJLIS DAERAH KOTA TINGGI</a:t>
            </a:r>
            <a:endParaRPr lang="en-US" sz="16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53" y="2381232"/>
            <a:ext cx="4214841" cy="2569918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 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 NAMA :HJH RUMANJA BINTI ABD KADIR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JAWATAN:PEMBANTU OPERASI (N11) KUP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JABATAN:PERANCANG, PEMBANGUNAN. &amp; LANDSKAP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       LOKASI: KAUNTER ZON, BAIDURI 1 &amp; BAIDURI 2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NO. TEL: 012-7411965</a:t>
            </a:r>
          </a:p>
          <a:p>
            <a:endParaRPr lang="en-US" sz="1200" b="1" dirty="0" smtClean="0">
              <a:latin typeface="Century Gothic" pitchFamily="34" charset="0"/>
            </a:endParaRPr>
          </a:p>
          <a:p>
            <a:r>
              <a:rPr lang="en-US" sz="1100" b="1" dirty="0" smtClean="0">
                <a:latin typeface="Century Gothic" pitchFamily="34" charset="0"/>
              </a:rPr>
              <a:t>TANDA TANGAN :</a:t>
            </a:r>
          </a:p>
          <a:p>
            <a:endParaRPr lang="en-US" sz="1100" b="1" dirty="0" smtClean="0">
              <a:latin typeface="Century Gothic" pitchFamily="34" charset="0"/>
            </a:endParaRPr>
          </a:p>
          <a:p>
            <a:endParaRPr lang="en-US" sz="1100" b="1" dirty="0" smtClean="0">
              <a:latin typeface="Century Gothic" pitchFamily="34" charset="0"/>
            </a:endParaRPr>
          </a:p>
          <a:p>
            <a:r>
              <a:rPr lang="en-US" sz="1100" b="1" dirty="0" smtClean="0">
                <a:latin typeface="Century Gothic" pitchFamily="34" charset="0"/>
              </a:rPr>
              <a:t>………………………….</a:t>
            </a:r>
          </a:p>
          <a:p>
            <a:r>
              <a:rPr lang="en-US" sz="1100" b="1" dirty="0" smtClean="0">
                <a:latin typeface="Century Gothic" pitchFamily="34" charset="0"/>
              </a:rPr>
              <a:t>PEGAWAI PENYELARAS</a:t>
            </a:r>
          </a:p>
          <a:p>
            <a:r>
              <a:rPr lang="en-US" sz="1100" b="1" dirty="0" smtClean="0">
                <a:latin typeface="Century Gothic" pitchFamily="34" charset="0"/>
              </a:rPr>
              <a:t>YANG DIPERTUA</a:t>
            </a:r>
          </a:p>
          <a:p>
            <a:r>
              <a:rPr lang="en-US" sz="1100" b="1" dirty="0" smtClean="0">
                <a:latin typeface="Century Gothic" pitchFamily="34" charset="0"/>
              </a:rPr>
              <a:t>MAJLIS DAERAH KOTA TINGGI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14" y="881034"/>
            <a:ext cx="4214842" cy="307760"/>
          </a:xfrm>
          <a:prstGeom prst="rect">
            <a:avLst/>
          </a:prstGeom>
          <a:solidFill>
            <a:srgbClr val="EF3111"/>
          </a:solidFill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PEGAWAI YANG BERTANGGUNGJAWAB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1" name="Picture 10" descr="d5cad9ed-9147-480b-b0c0-a88af20a77a7.jpg"/>
          <p:cNvPicPr>
            <a:picLocks noChangeAspect="1"/>
          </p:cNvPicPr>
          <p:nvPr/>
        </p:nvPicPr>
        <p:blipFill>
          <a:blip r:embed="rId5" cstate="print"/>
          <a:srcRect t="14116"/>
          <a:stretch>
            <a:fillRect/>
          </a:stretch>
        </p:blipFill>
        <p:spPr>
          <a:xfrm>
            <a:off x="1785926" y="1381100"/>
            <a:ext cx="1071570" cy="10715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60" y="1595414"/>
            <a:ext cx="450532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2" descr="logo_majlis_daerah_kota_tinggi_-_mdkt_fi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36" y="1738290"/>
            <a:ext cx="642942" cy="572038"/>
          </a:xfrm>
          <a:prstGeom prst="rect">
            <a:avLst/>
          </a:prstGeom>
        </p:spPr>
      </p:pic>
      <p:pic>
        <p:nvPicPr>
          <p:cNvPr id="24" name="Picture 23" descr="LOGO-EKSA-MDKT6 (1).gif"/>
          <p:cNvPicPr>
            <a:picLocks noChangeAspect="1"/>
          </p:cNvPicPr>
          <p:nvPr/>
        </p:nvPicPr>
        <p:blipFill>
          <a:blip r:embed="rId4" cstate="print"/>
          <a:srcRect l="19792" t="23264" r="19791" b="17361"/>
          <a:stretch>
            <a:fillRect/>
          </a:stretch>
        </p:blipFill>
        <p:spPr>
          <a:xfrm>
            <a:off x="5060795" y="1738290"/>
            <a:ext cx="654221" cy="64294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058071" y="1881166"/>
            <a:ext cx="3299755" cy="338538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n-US" sz="1600" b="1" dirty="0" smtClean="0">
                <a:latin typeface="Century Gothic" pitchFamily="34" charset="0"/>
              </a:rPr>
              <a:t>MAJLIS DAERAH KOTA TINGGI</a:t>
            </a:r>
            <a:endParaRPr lang="en-US" sz="1600" b="1" dirty="0"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28737" y="3952868"/>
            <a:ext cx="4214841" cy="2569918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 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 NAMA:HJH RUMANJA BINTI ABD KADIR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JAWATAN:PEMBANTU OPERASI (N11) KUP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JABATAN:PERANCANGAN PEMBANGUNAN &amp; LANDSKAP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       LOKASI:KAUNTER ZON, BAIDURI 1 &amp; BAIDURI 2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NO. TEL: 012-7411965</a:t>
            </a:r>
          </a:p>
          <a:p>
            <a:r>
              <a:rPr lang="en-US" sz="1100" b="1" dirty="0" smtClean="0">
                <a:latin typeface="Century Gothic" pitchFamily="34" charset="0"/>
              </a:rPr>
              <a:t>TANDATANGAN :</a:t>
            </a:r>
          </a:p>
          <a:p>
            <a:endParaRPr lang="en-US" sz="1100" b="1" dirty="0" smtClean="0">
              <a:latin typeface="Century Gothic" pitchFamily="34" charset="0"/>
            </a:endParaRPr>
          </a:p>
          <a:p>
            <a:endParaRPr lang="en-US" sz="1100" b="1" dirty="0" smtClean="0">
              <a:latin typeface="Century Gothic" pitchFamily="34" charset="0"/>
            </a:endParaRPr>
          </a:p>
          <a:p>
            <a:r>
              <a:rPr lang="en-US" sz="1100" b="1" dirty="0" smtClean="0">
                <a:latin typeface="Century Gothic" pitchFamily="34" charset="0"/>
              </a:rPr>
              <a:t>………………………….</a:t>
            </a:r>
          </a:p>
          <a:p>
            <a:r>
              <a:rPr lang="en-US" sz="1100" b="1" dirty="0" smtClean="0">
                <a:latin typeface="Century Gothic" pitchFamily="34" charset="0"/>
              </a:rPr>
              <a:t>PEGAWAI PENYELARAS</a:t>
            </a:r>
          </a:p>
          <a:p>
            <a:r>
              <a:rPr lang="en-US" sz="1100" b="1" dirty="0" smtClean="0">
                <a:latin typeface="Century Gothic" pitchFamily="34" charset="0"/>
              </a:rPr>
              <a:t>YANG DIPERTUA</a:t>
            </a:r>
          </a:p>
          <a:p>
            <a:r>
              <a:rPr lang="en-US" sz="1100" b="1" dirty="0" smtClean="0">
                <a:latin typeface="Century Gothic" pitchFamily="34" charset="0"/>
              </a:rPr>
              <a:t>MAJLIS DAERAH KOTA TINGGI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28736" y="2452670"/>
            <a:ext cx="4214842" cy="307760"/>
          </a:xfrm>
          <a:prstGeom prst="rect">
            <a:avLst/>
          </a:prstGeom>
          <a:solidFill>
            <a:srgbClr val="EF3111"/>
          </a:solidFill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PEGAWAI YANG BERTANGGUNGJAWAB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28" name="Picture 27" descr="d5cad9ed-9147-480b-b0c0-a88af20a77a7.jpg"/>
          <p:cNvPicPr>
            <a:picLocks noChangeAspect="1"/>
          </p:cNvPicPr>
          <p:nvPr/>
        </p:nvPicPr>
        <p:blipFill>
          <a:blip r:embed="rId5" cstate="print"/>
          <a:srcRect t="14116"/>
          <a:stretch>
            <a:fillRect/>
          </a:stretch>
        </p:blipFill>
        <p:spPr>
          <a:xfrm>
            <a:off x="3071810" y="2952736"/>
            <a:ext cx="1071570" cy="10715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60" y="1595414"/>
            <a:ext cx="450532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2" descr="logo_majlis_daerah_kota_tinggi_-_mdkt_fi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36" y="1738290"/>
            <a:ext cx="642942" cy="572038"/>
          </a:xfrm>
          <a:prstGeom prst="rect">
            <a:avLst/>
          </a:prstGeom>
        </p:spPr>
      </p:pic>
      <p:pic>
        <p:nvPicPr>
          <p:cNvPr id="24" name="Picture 23" descr="LOGO-EKSA-MDKT6 (1).gif"/>
          <p:cNvPicPr>
            <a:picLocks noChangeAspect="1"/>
          </p:cNvPicPr>
          <p:nvPr/>
        </p:nvPicPr>
        <p:blipFill>
          <a:blip r:embed="rId4" cstate="print"/>
          <a:srcRect l="19792" t="23264" r="19791" b="17361"/>
          <a:stretch>
            <a:fillRect/>
          </a:stretch>
        </p:blipFill>
        <p:spPr>
          <a:xfrm>
            <a:off x="5060795" y="1738290"/>
            <a:ext cx="654221" cy="64294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058071" y="1881166"/>
            <a:ext cx="3299755" cy="338538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n-US" sz="1600" b="1" dirty="0" smtClean="0">
                <a:latin typeface="Century Gothic" pitchFamily="34" charset="0"/>
              </a:rPr>
              <a:t>MAJLIS DAERAH KOTA TINGGI</a:t>
            </a:r>
            <a:endParaRPr lang="en-US" sz="1600" b="1" dirty="0"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28737" y="3952868"/>
            <a:ext cx="4214841" cy="2569918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 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 NAMA:HJH RUMANJA BINTI ABD KADIR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JAWATAN:PEMBANTU OPERASI (N11) KUP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JABATAN:PERANCANGAN PEMBANGUNAN &amp; LANDSKAP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       LOKASI:KAUNTER ZON, BAIDURI 1 &amp; BAIDURI 2</a:t>
            </a:r>
          </a:p>
          <a:p>
            <a:pPr algn="ctr"/>
            <a:r>
              <a:rPr lang="en-US" sz="1200" b="1" dirty="0" smtClean="0">
                <a:latin typeface="Century Gothic" pitchFamily="34" charset="0"/>
              </a:rPr>
              <a:t>NO. TEL: 012-7411965</a:t>
            </a:r>
          </a:p>
          <a:p>
            <a:r>
              <a:rPr lang="en-US" sz="1100" b="1" dirty="0" smtClean="0">
                <a:latin typeface="Century Gothic" pitchFamily="34" charset="0"/>
              </a:rPr>
              <a:t>TANDATANGAN :</a:t>
            </a:r>
          </a:p>
          <a:p>
            <a:endParaRPr lang="en-US" sz="1100" b="1" dirty="0" smtClean="0">
              <a:latin typeface="Century Gothic" pitchFamily="34" charset="0"/>
            </a:endParaRPr>
          </a:p>
          <a:p>
            <a:endParaRPr lang="en-US" sz="1100" b="1" dirty="0" smtClean="0">
              <a:latin typeface="Century Gothic" pitchFamily="34" charset="0"/>
            </a:endParaRPr>
          </a:p>
          <a:p>
            <a:r>
              <a:rPr lang="en-US" sz="1100" b="1" dirty="0" smtClean="0">
                <a:latin typeface="Century Gothic" pitchFamily="34" charset="0"/>
              </a:rPr>
              <a:t>………………………….</a:t>
            </a:r>
          </a:p>
          <a:p>
            <a:r>
              <a:rPr lang="en-US" sz="1100" b="1" dirty="0" smtClean="0">
                <a:latin typeface="Century Gothic" pitchFamily="34" charset="0"/>
              </a:rPr>
              <a:t>PEGAWAI PENYELARAS</a:t>
            </a:r>
          </a:p>
          <a:p>
            <a:r>
              <a:rPr lang="en-US" sz="1100" b="1" dirty="0" smtClean="0">
                <a:latin typeface="Century Gothic" pitchFamily="34" charset="0"/>
              </a:rPr>
              <a:t>YANG DIPERTUA</a:t>
            </a:r>
          </a:p>
          <a:p>
            <a:r>
              <a:rPr lang="en-US" sz="1100" b="1" dirty="0" smtClean="0">
                <a:latin typeface="Century Gothic" pitchFamily="34" charset="0"/>
              </a:rPr>
              <a:t>MAJLIS DAERAH KOTA TINGGI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28736" y="2452670"/>
            <a:ext cx="4214842" cy="307760"/>
          </a:xfrm>
          <a:prstGeom prst="rect">
            <a:avLst/>
          </a:prstGeom>
          <a:solidFill>
            <a:srgbClr val="EF3111"/>
          </a:solidFill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PEGAWAI YANG BERTANGGUNGJAWAB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28" name="Picture 27" descr="d5cad9ed-9147-480b-b0c0-a88af20a77a7.jpg"/>
          <p:cNvPicPr>
            <a:picLocks noChangeAspect="1"/>
          </p:cNvPicPr>
          <p:nvPr/>
        </p:nvPicPr>
        <p:blipFill>
          <a:blip r:embed="rId5" cstate="print"/>
          <a:srcRect t="14116"/>
          <a:stretch>
            <a:fillRect/>
          </a:stretch>
        </p:blipFill>
        <p:spPr>
          <a:xfrm>
            <a:off x="3071810" y="2952736"/>
            <a:ext cx="1071570" cy="10715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9" name="Straight Arrow Connector 8"/>
          <p:cNvCxnSpPr/>
          <p:nvPr/>
        </p:nvCxnSpPr>
        <p:spPr>
          <a:xfrm rot="5400000">
            <a:off x="3729083" y="4096171"/>
            <a:ext cx="502443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741236" y="3822308"/>
            <a:ext cx="1000132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13.5 CM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866524" y="3517746"/>
            <a:ext cx="1143008" cy="1588"/>
          </a:xfrm>
          <a:prstGeom prst="straightConnector1">
            <a:avLst/>
          </a:prstGeom>
          <a:ln w="9525"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81500" y="4161482"/>
            <a:ext cx="1071570" cy="1588"/>
          </a:xfrm>
          <a:prstGeom prst="straightConnector1">
            <a:avLst/>
          </a:prstGeom>
          <a:ln w="9525"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67252" y="4090044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3CM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24508" y="3447102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4CM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304124" y="7114380"/>
            <a:ext cx="44291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947174" y="6971504"/>
            <a:ext cx="1000132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12CM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6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159</Words>
  <Application>Microsoft Office PowerPoint</Application>
  <PresentationFormat>A4 Paper (210x297 mm)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ICT-PPTM</cp:lastModifiedBy>
  <cp:revision>70</cp:revision>
  <dcterms:created xsi:type="dcterms:W3CDTF">2019-06-11T07:56:26Z</dcterms:created>
  <dcterms:modified xsi:type="dcterms:W3CDTF">2019-07-29T02:41:06Z</dcterms:modified>
</cp:coreProperties>
</file>